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2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5B68-EC76-F741-A367-3150F5BD5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D1E48-C06D-1647-96E8-64CDC38EB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1B38E-7556-B443-A677-B8C7DCF4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E9181-D41F-8B41-82A4-41D32F39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89EAB-93E4-D342-BA9B-EAED261D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012C-C65E-C441-864A-5C3B20CE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FF5BA-F0C2-4F44-9997-99E3D9059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ED5F7-4EC8-9047-86E4-CE7ED68D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582EF-EA83-5246-9C82-FE624B75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9D15-AA0F-3548-94A1-B4026C63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7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A6F78-0541-9A4F-BBC0-EF440CFC7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71EE9-26F5-B747-AC08-6A29CDD99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03299-CDF9-3F48-8594-18B684BB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B9F93-6615-BE4A-8E75-A70D888E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341E1-AEAF-5040-95B6-BCC43FB1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9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367B-09E7-DA43-9A77-610341EF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34ECE-D398-914C-9873-CA5EBF038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8CB3C-5FC7-AF44-9512-A9977409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DE790-D1AF-E242-B3B7-BB103A79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6BDBC-D0C2-D34B-8880-6C36B44D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0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B59D-3A15-EB45-B4E0-99BC225F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7F26B-FAAA-B548-B5BF-BE7496AF4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0781C-8AFA-2946-80B5-A44A8752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DE851-2A7B-9743-85C5-A50CDABD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89C74-780F-8E4D-91A4-ED97B74E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288B-89E7-6C4B-9609-5984905A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6B2C6-4FAA-1E49-9F26-92F2B9B30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3CD13-2F0B-A342-8673-6B4B56346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AF767-C3E9-ED49-9894-98B78901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E0491-D06D-1542-BC6B-F395071F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ADD22-A98D-DB47-B599-3F34423B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0A45-01CF-B440-AF62-FE1E8C9D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B1E8E-97CF-7444-BDAA-F685B1B32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F13B1-9B37-C94B-805C-8877E85AA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7097B-8885-FC4F-8ABC-975A18C63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E2A8F-22DE-CB49-AE5F-EE77AEC9B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8AF25-EDBC-9B46-825D-6B076C37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B403D-B11B-B54E-8027-3F43F22C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61AD1-550A-8649-B642-2A3F72E0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84D0-1B28-FA4D-81D9-0C245915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6275A-C157-0243-9259-40AB10AF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CD02-6BEE-3546-AA0D-4A5D45A2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D8850-DC4E-2049-98CE-0632D88F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3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119FF-FB5D-174E-B731-9839C31D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85DF3-0A05-794C-9E33-0EDF3674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40152-9BE2-6649-B8F1-9082F12B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2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9D46-4C68-A541-B99C-E24BCAC6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2ADC-E52D-784A-8432-EE339CAB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807E-08FF-3342-A3DB-CE0B5DA99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28CB6-6889-9C45-ABA5-1B5C3CAD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AD397-CB9F-3B47-AADB-6A438B9E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FC079-E22F-DA45-B887-B31E25EF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3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B0F57-5C94-9141-A26A-C7CE9140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DFE52-A4F1-C44A-B530-CC2C0E421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60540-2AFB-9744-85D4-77208BEA7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87964-3A85-924F-80B9-17F38CF2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8F4EB-D70A-D849-915E-1FE92547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008FB-06F2-3740-AFA6-5B2E5FC6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6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112E57-6295-D34D-B52B-CA3292B8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C62C0-27DE-AE4F-8FAC-A4603D440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D4C2-10C4-C243-A7E4-5604E9FCF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682A-7C9A-624C-8331-43A93CBA79F3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A40D5-DEAE-054D-AFE1-C0A47E125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A81D0-CD06-3543-B7ED-C55E97D50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84641-9798-4448-9845-C81437F4D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mpsteadschools.org/" TargetMode="External"/><Relationship Id="rId13" Type="http://schemas.openxmlformats.org/officeDocument/2006/relationships/hyperlink" Target="https://www.brainpop.com/" TargetMode="External"/><Relationship Id="rId18" Type="http://schemas.openxmlformats.org/officeDocument/2006/relationships/image" Target="../media/image10.jpeg"/><Relationship Id="rId26" Type="http://schemas.openxmlformats.org/officeDocument/2006/relationships/hyperlink" Target="https://www.microsoft.com/en-us/microsoft-365/microsoft-teams/log-in" TargetMode="External"/><Relationship Id="rId3" Type="http://schemas.openxmlformats.org/officeDocument/2006/relationships/hyperlink" Target="mailto:dsegure@hempsteadschools.org" TargetMode="External"/><Relationship Id="rId21" Type="http://schemas.openxmlformats.org/officeDocument/2006/relationships/hyperlink" Target="https://www.icivics.org/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17" Type="http://schemas.openxmlformats.org/officeDocument/2006/relationships/hyperlink" Target="https://www.google.com/earth/" TargetMode="External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s02web.zoom.us/j/88344178967?pwd=c2Vvd0hWdWhuSENsQ0haZk0rT1dmdz09#success" TargetMode="External"/><Relationship Id="rId11" Type="http://schemas.openxmlformats.org/officeDocument/2006/relationships/hyperlink" Target="https://www.savvasrealize.com/index.html#/" TargetMode="External"/><Relationship Id="rId24" Type="http://schemas.openxmlformats.org/officeDocument/2006/relationships/hyperlink" Target="https://clever.com/oauth/authorize?channel=clever&amp;client_id=4c63c1cf623dce82caac&amp;confirmed=true&amp;district_id=5bca71a2d2512c0001c84c17&amp;redirect_uri=https%3A%2F%2Fclever.com%2Fin%2Fauth_callback&amp;response_type=code&amp;state=98ecb0e90871477e1dcf0248f97cf1bbeb1f8e1520094fa95fdc6ecd2c64d78e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youtube.com/" TargetMode="External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3.pn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3D917-24A9-DD4B-98C0-2C311E0B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579B10-42D0-1346-8DD0-F5ED3EA2BB4F}"/>
              </a:ext>
            </a:extLst>
          </p:cNvPr>
          <p:cNvSpPr txBox="1"/>
          <p:nvPr/>
        </p:nvSpPr>
        <p:spPr>
          <a:xfrm>
            <a:off x="4953223" y="649937"/>
            <a:ext cx="44992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ritannic Bold" panose="020B0903060703020204" pitchFamily="34" charset="77"/>
              </a:rPr>
              <a:t>Welcome to 6</a:t>
            </a:r>
            <a:r>
              <a:rPr lang="en-US" sz="2800" baseline="30000" dirty="0">
                <a:latin typeface="Britannic Bold" panose="020B0903060703020204" pitchFamily="34" charset="77"/>
              </a:rPr>
              <a:t>th</a:t>
            </a:r>
            <a:r>
              <a:rPr lang="en-US" sz="2800" dirty="0">
                <a:latin typeface="Britannic Bold" panose="020B0903060703020204" pitchFamily="34" charset="77"/>
              </a:rPr>
              <a:t> Grade Individuals and Society with Mr. Segure!</a:t>
            </a:r>
          </a:p>
          <a:p>
            <a:pPr algn="ctr"/>
            <a:r>
              <a:rPr lang="en-US" dirty="0">
                <a:latin typeface="Britannic Bold" panose="020B0903060703020204" pitchFamily="34" charset="77"/>
                <a:hlinkClick r:id="rId3"/>
              </a:rPr>
              <a:t>dsegure@hempsteadschools.org</a:t>
            </a:r>
            <a:r>
              <a:rPr lang="en-US" dirty="0">
                <a:latin typeface="Britannic Bold" panose="020B0903060703020204" pitchFamily="34" charset="77"/>
              </a:rPr>
              <a:t>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EF505BF-4B9A-2A4D-867A-FB5B05600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23" y="1843485"/>
            <a:ext cx="586177" cy="5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2">
            <a:extLst>
              <a:ext uri="{FF2B5EF4-FFF2-40B4-BE49-F238E27FC236}">
                <a16:creationId xmlns:a16="http://schemas.microsoft.com/office/drawing/2014/main" id="{B0C41EF4-5BBB-1443-969F-4A1949D3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5080" cy="7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om Video Conferencing and its Unending Privacy and Security Issues: The  Full Timeline">
            <a:hlinkClick r:id="rId6"/>
            <a:extLst>
              <a:ext uri="{FF2B5EF4-FFF2-40B4-BE49-F238E27FC236}">
                <a16:creationId xmlns:a16="http://schemas.microsoft.com/office/drawing/2014/main" id="{E7649209-5203-8746-8260-142304E1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86" y="2324132"/>
            <a:ext cx="586177" cy="3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hlinkClick r:id="rId8"/>
            <a:extLst>
              <a:ext uri="{FF2B5EF4-FFF2-40B4-BE49-F238E27FC236}">
                <a16:creationId xmlns:a16="http://schemas.microsoft.com/office/drawing/2014/main" id="{8B2BCFB2-3BFC-1B49-98BB-B6EE669AF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953">
            <a:off x="2100877" y="3035782"/>
            <a:ext cx="613962" cy="6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3311A59-EBFE-D043-8056-51076EDB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70" y="3621970"/>
            <a:ext cx="3837435" cy="196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mote Teaching &amp; Learning Resources | My Savvas Training">
            <a:hlinkClick r:id="rId11"/>
            <a:extLst>
              <a:ext uri="{FF2B5EF4-FFF2-40B4-BE49-F238E27FC236}">
                <a16:creationId xmlns:a16="http://schemas.microsoft.com/office/drawing/2014/main" id="{E8959837-6498-CB42-A45C-8BDB0F35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49" y="3764070"/>
            <a:ext cx="1137978" cy="4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rainPop - Wikipedia">
            <a:hlinkClick r:id="rId13"/>
            <a:extLst>
              <a:ext uri="{FF2B5EF4-FFF2-40B4-BE49-F238E27FC236}">
                <a16:creationId xmlns:a16="http://schemas.microsoft.com/office/drawing/2014/main" id="{005410CC-5049-414C-A0E5-B11C39DB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12" y="3764070"/>
            <a:ext cx="461729" cy="4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Get YouTube - Microsoft Store">
            <a:hlinkClick r:id="rId15"/>
            <a:extLst>
              <a:ext uri="{FF2B5EF4-FFF2-40B4-BE49-F238E27FC236}">
                <a16:creationId xmlns:a16="http://schemas.microsoft.com/office/drawing/2014/main" id="{D6A3F74B-112C-2A4E-A839-D1D13A55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72" y="4277536"/>
            <a:ext cx="510629" cy="51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oogle Earth to convert into a social networking platform soon">
            <a:hlinkClick r:id="rId17"/>
            <a:extLst>
              <a:ext uri="{FF2B5EF4-FFF2-40B4-BE49-F238E27FC236}">
                <a16:creationId xmlns:a16="http://schemas.microsoft.com/office/drawing/2014/main" id="{9761FB21-28AF-404C-B7D5-3EA69D1D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85" y="4878121"/>
            <a:ext cx="711854" cy="4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lementary World Wall Map - The Map Shop">
            <a:extLst>
              <a:ext uri="{FF2B5EF4-FFF2-40B4-BE49-F238E27FC236}">
                <a16:creationId xmlns:a16="http://schemas.microsoft.com/office/drawing/2014/main" id="{A75D91C6-E7FE-FF4F-A0A9-E82C8CD7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708" y="136304"/>
            <a:ext cx="2585292" cy="170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ACE Writing Strategy Response Poster - Stoplight Green/Yellow/Orange/Red">
            <a:extLst>
              <a:ext uri="{FF2B5EF4-FFF2-40B4-BE49-F238E27FC236}">
                <a16:creationId xmlns:a16="http://schemas.microsoft.com/office/drawing/2014/main" id="{9B1D2B8B-0679-DF49-AC7D-286A114E4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23" y="220764"/>
            <a:ext cx="1022121" cy="148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hlinkClick r:id="rId21"/>
            <a:extLst>
              <a:ext uri="{FF2B5EF4-FFF2-40B4-BE49-F238E27FC236}">
                <a16:creationId xmlns:a16="http://schemas.microsoft.com/office/drawing/2014/main" id="{99D0F3CE-BD21-B240-9DFC-1387ED292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87" y="4864674"/>
            <a:ext cx="510629" cy="51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05F58-9CA8-F746-8621-F2EF397F814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61396" y="1843485"/>
            <a:ext cx="2723351" cy="40387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ECF030-A418-CD4D-AA9D-521F85B18607}"/>
              </a:ext>
            </a:extLst>
          </p:cNvPr>
          <p:cNvSpPr txBox="1"/>
          <p:nvPr/>
        </p:nvSpPr>
        <p:spPr>
          <a:xfrm>
            <a:off x="6931155" y="2359098"/>
            <a:ext cx="250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itannic Bold" panose="020B0903060703020204" pitchFamily="34" charset="77"/>
              </a:rPr>
              <a:t>We meet on: </a:t>
            </a:r>
          </a:p>
          <a:p>
            <a:r>
              <a:rPr lang="en-US" dirty="0">
                <a:latin typeface="Britannic Bold" panose="020B0903060703020204" pitchFamily="34" charset="77"/>
              </a:rPr>
              <a:t>Find our work on: </a:t>
            </a:r>
          </a:p>
        </p:txBody>
      </p:sp>
      <p:pic>
        <p:nvPicPr>
          <p:cNvPr id="2" name="Picture 2">
            <a:hlinkClick r:id="rId24"/>
            <a:extLst>
              <a:ext uri="{FF2B5EF4-FFF2-40B4-BE49-F238E27FC236}">
                <a16:creationId xmlns:a16="http://schemas.microsoft.com/office/drawing/2014/main" id="{2E231CF4-09BC-564C-B4B8-0D531383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75" y="4302524"/>
            <a:ext cx="461536" cy="45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con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7C856FAB-01E6-4444-98FB-DE88F9DC6F7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20498" y="2742572"/>
            <a:ext cx="497098" cy="4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26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Britannic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Goldsmith</dc:creator>
  <cp:lastModifiedBy>Raquel Goldsmith</cp:lastModifiedBy>
  <cp:revision>18</cp:revision>
  <dcterms:created xsi:type="dcterms:W3CDTF">2020-11-12T20:12:01Z</dcterms:created>
  <dcterms:modified xsi:type="dcterms:W3CDTF">2020-11-12T23:38:16Z</dcterms:modified>
</cp:coreProperties>
</file>